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02" r:id="rId1"/>
  </p:sldMasterIdLst>
  <p:notesMasterIdLst>
    <p:notesMasterId r:id="rId16"/>
  </p:notesMasterIdLst>
  <p:sldIdLst>
    <p:sldId id="371" r:id="rId2"/>
    <p:sldId id="374" r:id="rId3"/>
    <p:sldId id="414" r:id="rId4"/>
    <p:sldId id="260" r:id="rId5"/>
    <p:sldId id="395" r:id="rId6"/>
    <p:sldId id="375" r:id="rId7"/>
    <p:sldId id="417" r:id="rId8"/>
    <p:sldId id="419" r:id="rId9"/>
    <p:sldId id="378" r:id="rId10"/>
    <p:sldId id="415" r:id="rId11"/>
    <p:sldId id="384" r:id="rId12"/>
    <p:sldId id="383" r:id="rId13"/>
    <p:sldId id="402" r:id="rId14"/>
    <p:sldId id="379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5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2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120"/>
      </p:cViewPr>
      <p:guideLst>
        <p:guide orient="horz" pos="2160"/>
        <p:guide pos="6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53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046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53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974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022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082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79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96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08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659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523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294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564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5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5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0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301751"/>
      </p:ext>
    </p:extLst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1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1"/>
            </a:p>
          </p:txBody>
        </p:sp>
      </p:grpSp>
    </p:spTree>
    <p:extLst>
      <p:ext uri="{BB962C8B-B14F-4D97-AF65-F5344CB8AC3E}">
        <p14:creationId xmlns:p14="http://schemas.microsoft.com/office/powerpoint/2010/main" val="38192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15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8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63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8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22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C280AA-F1E1-4448-B983-9226C13C886D}"/>
              </a:ext>
            </a:extLst>
          </p:cNvPr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31F543-628D-4094-92B6-AC2F2E873CDA}"/>
              </a:ext>
            </a:extLst>
          </p:cNvPr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E2178A5-06F0-4C9A-9049-05B74F2CD290}"/>
                </a:ext>
              </a:extLst>
            </p:cNvPr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1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5ADD6D-FA76-4AA0-8377-452D1E526347}"/>
                </a:ext>
              </a:extLst>
            </p:cNvPr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1"/>
            </a:p>
          </p:txBody>
        </p:sp>
      </p:grpSp>
    </p:spTree>
    <p:extLst>
      <p:ext uri="{BB962C8B-B14F-4D97-AF65-F5344CB8AC3E}">
        <p14:creationId xmlns:p14="http://schemas.microsoft.com/office/powerpoint/2010/main" val="347131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12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7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79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3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.png"/><Relationship Id="rId5" Type="http://schemas.openxmlformats.org/officeDocument/2006/relationships/tags" Target="../tags/tag7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0F0837-4B13-4226-B280-F874CF16E629}"/>
              </a:ext>
            </a:extLst>
          </p:cNvPr>
          <p:cNvSpPr txBox="1"/>
          <p:nvPr/>
        </p:nvSpPr>
        <p:spPr>
          <a:xfrm>
            <a:off x="4381626" y="2466887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 Web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D44FE9-865D-4283-9B7C-7D623D26E85B}"/>
              </a:ext>
            </a:extLst>
          </p:cNvPr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161447-2793-4A69-9C3B-55D1623363FA}"/>
              </a:ext>
            </a:extLst>
          </p:cNvPr>
          <p:cNvSpPr txBox="1"/>
          <p:nvPr/>
        </p:nvSpPr>
        <p:spPr>
          <a:xfrm>
            <a:off x="6325257" y="3836493"/>
            <a:ext cx="14921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Which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F5E854-9D9D-4AC8-B1E3-4AF44DDF81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19BFF5-CBA2-4741-891C-2D3E1C68D1FA}"/>
              </a:ext>
            </a:extLst>
          </p:cNvPr>
          <p:cNvSpPr txBox="1"/>
          <p:nvPr/>
        </p:nvSpPr>
        <p:spPr>
          <a:xfrm>
            <a:off x="1108123" y="122045"/>
            <a:ext cx="1047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                        潭州教育全球教学服务中心热线：</a:t>
            </a:r>
            <a:r>
              <a:rPr lang="en-US" altLang="zh-CN" sz="1200" dirty="0"/>
              <a:t>4001567315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5163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Ajax</a:t>
            </a:r>
            <a:r>
              <a:rPr lang="zh-CN" altLang="en-US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知识点</a:t>
            </a:r>
            <a:endParaRPr lang="en-US" altLang="zh-CN" sz="2654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>
            <a:spLocks/>
          </p:cNvSpPr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>
            <a:spLocks/>
          </p:cNvSpPr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>
            <a:spLocks/>
          </p:cNvSpPr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21905" tIns="60953" rIns="121905" bIns="60953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905" tIns="60953" rIns="121905" bIns="60953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05" tIns="60953" rIns="121905" bIns="60953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48734"/>
            <a:ext cx="2762199" cy="90134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全称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Async JavaScript and XML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，是一门异步的加载技术，局部刷新</a:t>
            </a: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4" dirty="0">
                <a:solidFill>
                  <a:srgbClr val="262626"/>
                </a:solidFill>
                <a:cs typeface="+mn-ea"/>
                <a:sym typeface="+mn-lt"/>
              </a:rPr>
              <a:t>什么是</a:t>
            </a:r>
            <a:r>
              <a:rPr lang="en-US" altLang="zh-CN" sz="2654" dirty="0">
                <a:solidFill>
                  <a:srgbClr val="262626"/>
                </a:solidFill>
                <a:cs typeface="+mn-ea"/>
                <a:sym typeface="+mn-lt"/>
              </a:rPr>
              <a:t>Ajax</a:t>
            </a:r>
            <a:endParaRPr lang="en-GB" altLang="zh-CN" sz="1327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5024447" y="3649488"/>
            <a:ext cx="2514292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Ajax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分为原生和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两种，原生了解，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掌握</a:t>
            </a: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10448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4" dirty="0">
                <a:solidFill>
                  <a:srgbClr val="262626"/>
                </a:solidFill>
                <a:cs typeface="+mn-ea"/>
                <a:sym typeface="+mn-lt"/>
              </a:rPr>
              <a:t>Ajax </a:t>
            </a:r>
            <a:r>
              <a:rPr lang="zh-CN" altLang="en-US" sz="2654" dirty="0">
                <a:solidFill>
                  <a:srgbClr val="262626"/>
                </a:solidFill>
                <a:cs typeface="+mn-ea"/>
                <a:sym typeface="+mn-lt"/>
              </a:rPr>
              <a:t>怎么用</a:t>
            </a:r>
            <a:endParaRPr lang="en-GB" altLang="zh-CN" sz="1327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766125" y="5286216"/>
            <a:ext cx="2681301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异步加载，可以在不重载整个网页的前提下，进行局部刷新</a:t>
            </a: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4" dirty="0">
                <a:solidFill>
                  <a:srgbClr val="262626"/>
                </a:solidFill>
                <a:cs typeface="+mn-ea"/>
                <a:sym typeface="+mn-lt"/>
              </a:rPr>
              <a:t>Ajax </a:t>
            </a:r>
            <a:r>
              <a:rPr lang="zh-CN" altLang="en-US" sz="2654" dirty="0">
                <a:solidFill>
                  <a:srgbClr val="262626"/>
                </a:solidFill>
                <a:cs typeface="+mn-ea"/>
                <a:sym typeface="+mn-lt"/>
              </a:rPr>
              <a:t>功能</a:t>
            </a:r>
            <a:endParaRPr lang="en-GB" altLang="zh-CN" sz="1327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2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2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92097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2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2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36801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2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2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BBBE97C-4F3A-4010-BD48-DFE23C0D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5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5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5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5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原生</a:t>
            </a:r>
            <a:r>
              <a:rPr lang="en-US" altLang="zh-CN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Ajax</a:t>
            </a:r>
            <a:r>
              <a:rPr lang="zh-CN" altLang="en-US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573C1A-D2C0-4BF3-89B2-9E915479F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F78EB2E-8F13-4C1C-9CB9-02CF9BD5A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31" y="994852"/>
            <a:ext cx="6486525" cy="48482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19CBA5-66E2-469D-A155-92BDEBDCA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704" y="994852"/>
            <a:ext cx="4868296" cy="24341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FC41AF-BA95-4517-9819-B11E3F15654F}"/>
              </a:ext>
            </a:extLst>
          </p:cNvPr>
          <p:cNvSpPr txBox="1"/>
          <p:nvPr/>
        </p:nvSpPr>
        <p:spPr>
          <a:xfrm>
            <a:off x="8583168" y="4781322"/>
            <a:ext cx="338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原生的</a:t>
            </a:r>
            <a:r>
              <a:rPr lang="en-US" altLang="zh-CN" dirty="0"/>
              <a:t>Ajax,</a:t>
            </a:r>
            <a:r>
              <a:rPr lang="zh-CN" altLang="en-US" dirty="0"/>
              <a:t>仅用于了解，知道</a:t>
            </a:r>
            <a:endParaRPr lang="en-US" altLang="zh-CN" dirty="0"/>
          </a:p>
          <a:p>
            <a:r>
              <a:rPr lang="en-US" altLang="zh-CN" dirty="0"/>
              <a:t>Ajax</a:t>
            </a:r>
            <a:r>
              <a:rPr lang="zh-CN" altLang="en-US" dirty="0"/>
              <a:t>底层是通过 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对象创建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3AEF53-48B3-47F1-844B-32040C8A847A}"/>
              </a:ext>
            </a:extLst>
          </p:cNvPr>
          <p:cNvSpPr/>
          <p:nvPr/>
        </p:nvSpPr>
        <p:spPr>
          <a:xfrm>
            <a:off x="7502423" y="4016488"/>
            <a:ext cx="1080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PS: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76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-US" altLang="zh-CN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Ajax</a:t>
            </a:r>
            <a:endParaRPr lang="zh-CN" altLang="en-US" sz="2654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4BB6B2-B97C-4505-80E1-730B02D18D34}"/>
              </a:ext>
            </a:extLst>
          </p:cNvPr>
          <p:cNvSpPr txBox="1"/>
          <p:nvPr/>
        </p:nvSpPr>
        <p:spPr>
          <a:xfrm>
            <a:off x="2730561" y="6174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7CA473E-51D9-4171-AEA0-2C0BC5B1F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4A4A37-6EDD-469B-9A7F-615C32A45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399" y="717263"/>
            <a:ext cx="3966070" cy="56805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3F4D8C-75EB-4B18-9649-112D60040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801" y="717263"/>
            <a:ext cx="5257800" cy="3886200"/>
          </a:xfrm>
          <a:prstGeom prst="rect">
            <a:avLst/>
          </a:prstGeom>
        </p:spPr>
      </p:pic>
      <p:pic>
        <p:nvPicPr>
          <p:cNvPr id="10" name="Video_2018-04-18_193442">
            <a:hlinkClick r:id="" action="ppaction://media"/>
            <a:extLst>
              <a:ext uri="{FF2B5EF4-FFF2-40B4-BE49-F238E27FC236}">
                <a16:creationId xmlns:a16="http://schemas.microsoft.com/office/drawing/2014/main" id="{EFE2637E-5553-49EF-A67C-6698F7FFE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0533" y="4788123"/>
            <a:ext cx="1979719" cy="17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小案例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02F8747-B88A-4BCD-99D2-D7148EC83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E2FE69-51EA-4BB6-92A4-B4FE69D8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652" y="952096"/>
            <a:ext cx="5597946" cy="20959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28FD4DE-5206-4185-A8A7-89836F815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31" y="952096"/>
            <a:ext cx="5524500" cy="5314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6CC519-1592-482F-A161-F971EB848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652" y="3286539"/>
            <a:ext cx="39052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E22030-629B-4A18-BB0E-8DD5D29E0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9272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7195169" y="2450911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7863609" y="2368987"/>
            <a:ext cx="3150286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JSON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7195169" y="3275341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7863608" y="3209109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前后交互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7195169" y="4099771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6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</a:p>
        </p:txBody>
      </p:sp>
      <p:sp>
        <p:nvSpPr>
          <p:cNvPr id="19" name="MH_Others_2"/>
          <p:cNvSpPr txBox="1"/>
          <p:nvPr>
            <p:custDataLst>
              <p:tags r:id="rId7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CD9FFCD-660C-4E21-BEF5-42B1440DD6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12" name="MH_Entry_2">
            <a:extLst>
              <a:ext uri="{FF2B5EF4-FFF2-40B4-BE49-F238E27FC236}">
                <a16:creationId xmlns:a16="http://schemas.microsoft.com/office/drawing/2014/main" id="{FC900071-5AA0-4B4A-BB1F-B8CC8D2AC76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863609" y="4033539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1928491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18" grpId="0"/>
      <p:bldP spid="1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9511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56848" y="2197893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Consolas" panose="020B0609020204030204" pitchFamily="49" charset="0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6000" cap="all" dirty="0" err="1">
                <a:solidFill>
                  <a:srgbClr val="26A69A"/>
                </a:solidFill>
                <a:latin typeface="Consolas" panose="020B0609020204030204" pitchFamily="49" charset="0"/>
                <a:ea typeface="方正尚酷简体" panose="03000509000000000000" pitchFamily="65" charset="-122"/>
                <a:cs typeface="Arial" panose="020B0604020202020204" pitchFamily="34" charset="0"/>
              </a:rPr>
              <a:t>Josn</a:t>
            </a:r>
            <a:endParaRPr lang="zh-CN" altLang="en-US" sz="6000" cap="all" dirty="0">
              <a:solidFill>
                <a:srgbClr val="26A69A"/>
              </a:solidFill>
              <a:latin typeface="Consolas" panose="020B0609020204030204" pitchFamily="49" charset="0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B607DE-3972-487B-83E8-F34A3C270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93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JSON </a:t>
            </a:r>
            <a:r>
              <a:rPr lang="zh-CN" altLang="en-US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两大方法</a:t>
            </a:r>
          </a:p>
        </p:txBody>
      </p:sp>
      <p:sp>
        <p:nvSpPr>
          <p:cNvPr id="3" name="任意多边形 2"/>
          <p:cNvSpPr>
            <a:spLocks/>
          </p:cNvSpPr>
          <p:nvPr/>
        </p:nvSpPr>
        <p:spPr bwMode="auto">
          <a:xfrm rot="5400000">
            <a:off x="10299428" y="2336491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>
            <a:grpSpLocks/>
          </p:cNvGrpSpPr>
          <p:nvPr/>
        </p:nvGrpSpPr>
        <p:grpSpPr bwMode="auto">
          <a:xfrm>
            <a:off x="4575474" y="1081020"/>
            <a:ext cx="2900871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0" y="4656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JSON.stringify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4260436" y="1743240"/>
            <a:ext cx="3671128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Json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对象转字符串</a:t>
            </a:r>
          </a:p>
        </p:txBody>
      </p: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4540797" y="5229132"/>
            <a:ext cx="2863637" cy="503238"/>
            <a:chOff x="51774" y="1546"/>
            <a:chExt cx="118665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51774" y="1546"/>
              <a:ext cx="1186655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774" y="41772"/>
              <a:ext cx="118665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JSON.parse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矩形 60">
            <a:extLst>
              <a:ext uri="{FF2B5EF4-FFF2-40B4-BE49-F238E27FC236}">
                <a16:creationId xmlns:a16="http://schemas.microsoft.com/office/drawing/2014/main" id="{38D244A7-8621-4013-BB4B-31F6F34D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663" y="5930091"/>
            <a:ext cx="3982673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字符串转</a:t>
            </a: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JSON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对象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56EBD786-77E6-4C60-AB41-9B3EAD27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0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6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1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7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25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25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4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JSON</a:t>
            </a:r>
            <a:r>
              <a:rPr lang="zh-CN" altLang="en-US" sz="2654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</a:t>
            </a:r>
            <a:r>
              <a:rPr lang="zh-CN" altLang="en-US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贴图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94DCDC-2A58-4BAA-BD44-72722F1D9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FDEEA24-DAC5-4792-9DD5-EFC1A0554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60" y="946407"/>
            <a:ext cx="4852597" cy="49651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1EEF82-E695-452C-A895-73DF4300F7A4}"/>
              </a:ext>
            </a:extLst>
          </p:cNvPr>
          <p:cNvSpPr/>
          <p:nvPr/>
        </p:nvSpPr>
        <p:spPr>
          <a:xfrm>
            <a:off x="6601839" y="2821420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==&gt;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D133F0-92B8-4FAB-BD36-6903658AE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326" y="2692535"/>
            <a:ext cx="12287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86825" y="2173193"/>
            <a:ext cx="3427258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前后交互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3B1A1-EE1C-43E9-88A4-392C73B02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2828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860631" y="208980"/>
            <a:ext cx="5235369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from</a:t>
            </a:r>
            <a:r>
              <a:rPr lang="zh-CN" altLang="en-US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数据交互代码贴图之前端代码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CCAD1A-0688-4D29-97F4-5CA085A64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10243E1-0E54-4DD6-A719-DA7005847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93" y="671022"/>
            <a:ext cx="7879271" cy="60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860631" y="208980"/>
            <a:ext cx="5235369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from</a:t>
            </a:r>
            <a:r>
              <a:rPr lang="zh-CN" altLang="en-US" sz="2654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数据交互代码贴图之后端代码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CCAD1A-0688-4D29-97F4-5CA085A64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8F78CA-6DF5-434A-91F6-B2DF0D8A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43" y="908386"/>
            <a:ext cx="5124450" cy="5514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3168E4-429F-480F-AA00-B0FF934C7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593" y="1615671"/>
            <a:ext cx="5645191" cy="36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49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Ajax</a:t>
            </a:r>
            <a:endParaRPr lang="zh-CN" altLang="en-US" sz="49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02BF8E-DD98-45C9-81B9-D94643D8E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2238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4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193</Words>
  <Application>Microsoft Office PowerPoint</Application>
  <PresentationFormat>宽屏</PresentationFormat>
  <Paragraphs>62</Paragraphs>
  <Slides>14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等线</vt:lpstr>
      <vt:lpstr>方正尚酷简体</vt:lpstr>
      <vt:lpstr>华文仿宋</vt:lpstr>
      <vt:lpstr>微软雅黑</vt:lpstr>
      <vt:lpstr>Agency FB</vt:lpstr>
      <vt:lpstr>Arial</vt:lpstr>
      <vt:lpstr>Calibri</vt:lpstr>
      <vt:lpstr>Consolas</vt:lpstr>
      <vt:lpstr>Times New Roman</vt:lpstr>
      <vt:lpstr>Tw Cen MT</vt:lpstr>
      <vt:lpstr>Tw Cen MT Condensed</vt:lpstr>
      <vt:lpstr>Wingdings 3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/>
  <cp:revision>1</cp:revision>
  <dcterms:created xsi:type="dcterms:W3CDTF">2017-04-11T03:57:19Z</dcterms:created>
  <dcterms:modified xsi:type="dcterms:W3CDTF">2018-06-11T11:19:38Z</dcterms:modified>
</cp:coreProperties>
</file>